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</p:sldIdLst>
  <p:sldSz cx="32399288" cy="43200638"/>
  <p:notesSz cx="6858000" cy="9144000"/>
  <p:defaultTextStyle>
    <a:defPPr>
      <a:defRPr lang="pt-BR"/>
    </a:defPPr>
    <a:lvl1pPr marL="0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1pPr>
    <a:lvl2pPr marL="1814398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2pPr>
    <a:lvl3pPr marL="3628796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3pPr>
    <a:lvl4pPr marL="5443195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4pPr>
    <a:lvl5pPr marL="7257593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5pPr>
    <a:lvl6pPr marL="9071991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6pPr>
    <a:lvl7pPr marL="10886389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7pPr>
    <a:lvl8pPr marL="12700787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8pPr>
    <a:lvl9pPr marL="14515186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674D"/>
    <a:srgbClr val="A98F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2" d="100"/>
          <a:sy n="12" d="100"/>
        </p:scale>
        <p:origin x="2142" y="-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50390-B5B2-4F8F-AF19-F442C64383B1}" type="datetimeFigureOut">
              <a:rPr lang="pt-BR" smtClean="0"/>
              <a:t>05/07/2022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0569-74F5-473A-BAA5-0689E0F4A7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1820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50390-B5B2-4F8F-AF19-F442C64383B1}" type="datetimeFigureOut">
              <a:rPr lang="pt-BR" smtClean="0"/>
              <a:t>05/07/2022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0569-74F5-473A-BAA5-0689E0F4A7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717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50390-B5B2-4F8F-AF19-F442C64383B1}" type="datetimeFigureOut">
              <a:rPr lang="pt-BR" smtClean="0"/>
              <a:t>05/07/2022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0569-74F5-473A-BAA5-0689E0F4A7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2148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50390-B5B2-4F8F-AF19-F442C64383B1}" type="datetimeFigureOut">
              <a:rPr lang="pt-BR" smtClean="0"/>
              <a:t>05/07/2022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0569-74F5-473A-BAA5-0689E0F4A7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7105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50390-B5B2-4F8F-AF19-F442C64383B1}" type="datetimeFigureOut">
              <a:rPr lang="pt-BR" smtClean="0"/>
              <a:t>05/07/2022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0569-74F5-473A-BAA5-0689E0F4A7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0136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50390-B5B2-4F8F-AF19-F442C64383B1}" type="datetimeFigureOut">
              <a:rPr lang="pt-BR" smtClean="0"/>
              <a:t>05/07/2022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0569-74F5-473A-BAA5-0689E0F4A7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3399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50390-B5B2-4F8F-AF19-F442C64383B1}" type="datetimeFigureOut">
              <a:rPr lang="pt-BR" smtClean="0"/>
              <a:t>05/07/2022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0569-74F5-473A-BAA5-0689E0F4A7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4626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50390-B5B2-4F8F-AF19-F442C64383B1}" type="datetimeFigureOut">
              <a:rPr lang="pt-BR" smtClean="0"/>
              <a:t>05/07/2022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0569-74F5-473A-BAA5-0689E0F4A7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3166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50390-B5B2-4F8F-AF19-F442C64383B1}" type="datetimeFigureOut">
              <a:rPr lang="pt-BR" smtClean="0"/>
              <a:t>05/07/2022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0569-74F5-473A-BAA5-0689E0F4A7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4767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50390-B5B2-4F8F-AF19-F442C64383B1}" type="datetimeFigureOut">
              <a:rPr lang="pt-BR" smtClean="0"/>
              <a:t>05/07/2022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0569-74F5-473A-BAA5-0689E0F4A7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7529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50390-B5B2-4F8F-AF19-F442C64383B1}" type="datetimeFigureOut">
              <a:rPr lang="pt-BR" smtClean="0"/>
              <a:t>05/07/2022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0569-74F5-473A-BAA5-0689E0F4A7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7058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50390-B5B2-4F8F-AF19-F442C64383B1}" type="datetimeFigureOut">
              <a:rPr lang="pt-BR" smtClean="0"/>
              <a:t>05/07/2022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A0569-74F5-473A-BAA5-0689E0F4A7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1119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aixaDeTexto 24">
            <a:extLst>
              <a:ext uri="{FF2B5EF4-FFF2-40B4-BE49-F238E27FC236}">
                <a16:creationId xmlns:lc="http://schemas.openxmlformats.org/drawingml/2006/lockedCanvas" xmlns:a16="http://schemas.microsoft.com/office/drawing/2014/main" xmlns="" id="{B4BA8046-25C9-F64D-B7C3-868329409F4F}"/>
              </a:ext>
            </a:extLst>
          </p:cNvPr>
          <p:cNvSpPr txBox="1"/>
          <p:nvPr/>
        </p:nvSpPr>
        <p:spPr>
          <a:xfrm>
            <a:off x="7442427" y="4444679"/>
            <a:ext cx="166288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8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DO TRABALHO</a:t>
            </a:r>
            <a:endParaRPr lang="pt-BR" sz="8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aixaDeTexto 25">
            <a:extLst>
              <a:ext uri="{FF2B5EF4-FFF2-40B4-BE49-F238E27FC236}">
                <a16:creationId xmlns:lc="http://schemas.openxmlformats.org/drawingml/2006/lockedCanvas" xmlns:a16="http://schemas.microsoft.com/office/drawing/2014/main" xmlns="" id="{1EDF850B-3B18-D74D-B45B-56618B0AC7E3}"/>
              </a:ext>
            </a:extLst>
          </p:cNvPr>
          <p:cNvSpPr txBox="1"/>
          <p:nvPr/>
        </p:nvSpPr>
        <p:spPr>
          <a:xfrm>
            <a:off x="11559859" y="5891229"/>
            <a:ext cx="83939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Autores</a:t>
            </a:r>
          </a:p>
          <a:p>
            <a:pPr algn="ctr"/>
            <a:r>
              <a:rPr lang="pt-BR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Instituição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" y="125990"/>
            <a:ext cx="32396952" cy="422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10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687</TotalTime>
  <Words>5</Words>
  <Application>Microsoft Office PowerPoint</Application>
  <PresentationFormat>Personalizar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Daisy</dc:creator>
  <cp:lastModifiedBy>Daisy</cp:lastModifiedBy>
  <cp:revision>11</cp:revision>
  <dcterms:created xsi:type="dcterms:W3CDTF">2022-06-29T15:47:24Z</dcterms:created>
  <dcterms:modified xsi:type="dcterms:W3CDTF">2022-07-05T16:06:14Z</dcterms:modified>
</cp:coreProperties>
</file>